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werpoint-Cover-128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726858"/>
            <a:ext cx="8221200" cy="202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aseline="30000" dirty="0">
                <a:solidFill>
                  <a:schemeClr val="bg1"/>
                </a:solidFill>
                <a:latin typeface="Arial"/>
                <a:cs typeface="Arial"/>
              </a:rPr>
              <a:t>“You stick a few rings and bangles about your person and it makes you incredibly bohemian, but really I’m a guy from </a:t>
            </a:r>
            <a:r>
              <a:rPr lang="en-GB" sz="3600" baseline="30000" dirty="0" err="1">
                <a:solidFill>
                  <a:schemeClr val="bg1"/>
                </a:solidFill>
                <a:latin typeface="Arial"/>
                <a:cs typeface="Arial"/>
              </a:rPr>
              <a:t>Grays</a:t>
            </a:r>
            <a:r>
              <a:rPr lang="en-GB" sz="3600" baseline="30000" dirty="0">
                <a:solidFill>
                  <a:schemeClr val="bg1"/>
                </a:solidFill>
                <a:latin typeface="Arial"/>
                <a:cs typeface="Arial"/>
              </a:rPr>
              <a:t> in Essex who was brought up by a single mum.</a:t>
            </a:r>
            <a:r>
              <a:rPr lang="en-GB" sz="3600" baseline="30000" dirty="0" smtClean="0">
                <a:solidFill>
                  <a:schemeClr val="bg1"/>
                </a:solidFill>
                <a:latin typeface="Arial"/>
                <a:cs typeface="Arial"/>
              </a:rPr>
              <a:t>”</a:t>
            </a:r>
          </a:p>
          <a:p>
            <a:pPr algn="ctr"/>
            <a:endParaRPr lang="en-GB" sz="4000" baseline="30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>
                <a:solidFill>
                  <a:schemeClr val="bg1"/>
                </a:solidFill>
                <a:latin typeface="Times New Roman"/>
                <a:cs typeface="Times New Roman"/>
              </a:rPr>
              <a:t>Russell Brand</a:t>
            </a: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39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7</cp:revision>
  <dcterms:created xsi:type="dcterms:W3CDTF">2015-07-09T14:47:06Z</dcterms:created>
  <dcterms:modified xsi:type="dcterms:W3CDTF">2015-07-16T14:31:20Z</dcterms:modified>
</cp:coreProperties>
</file>