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403F"/>
    <a:srgbClr val="58585A"/>
    <a:srgbClr val="585840"/>
    <a:srgbClr val="F9A031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-1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045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6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565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158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1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58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32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18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85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58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6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6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622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755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9537" y="2642807"/>
            <a:ext cx="8221200" cy="2390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aseline="30000" dirty="0">
                <a:solidFill>
                  <a:srgbClr val="FFFFFF"/>
                </a:solidFill>
              </a:rPr>
              <a:t>“Whatever anyone says about me, whatever criticisms they throw at me, I’m proud of what I have achieved, top of the list: my children. They make everything worthwhile, and everything I do, I do it for them…”</a:t>
            </a:r>
          </a:p>
          <a:p>
            <a:pPr algn="ctr"/>
            <a:endParaRPr lang="en-GB" sz="4000" baseline="300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4000" i="1" baseline="30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Katie Price</a:t>
            </a:r>
            <a:endParaRPr lang="en-GB" sz="4000" i="1" baseline="30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65347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49</Words>
  <Application>Microsoft Macintosh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Watson</dc:creator>
  <cp:lastModifiedBy>Daniel Watson</cp:lastModifiedBy>
  <cp:revision>7</cp:revision>
  <dcterms:created xsi:type="dcterms:W3CDTF">2015-07-09T14:47:06Z</dcterms:created>
  <dcterms:modified xsi:type="dcterms:W3CDTF">2015-07-16T14:53:22Z</dcterms:modified>
</cp:coreProperties>
</file>