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403F"/>
    <a:srgbClr val="58585A"/>
    <a:srgbClr val="585840"/>
    <a:srgbClr val="F9A031"/>
    <a:srgbClr val="FF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6" d="100"/>
          <a:sy n="136" d="100"/>
        </p:scale>
        <p:origin x="-166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045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16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565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158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1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58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132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618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285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358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6600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644FF-F5A7-484B-915F-5CD85DF8C24F}" type="datetimeFigureOut">
              <a:rPr lang="en-US" smtClean="0"/>
              <a:t>16/07/15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1DD57-364F-8D4B-AB9E-798514874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0637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16223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755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29537" y="2642807"/>
            <a:ext cx="82212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en-GB" sz="5000" baseline="30000" dirty="0" smtClean="0">
                <a:solidFill>
                  <a:srgbClr val="FFFFFF"/>
                </a:solidFill>
              </a:rPr>
              <a:t>“</a:t>
            </a:r>
            <a:r>
              <a:rPr lang="en-GB" sz="5000" baseline="30000" dirty="0">
                <a:solidFill>
                  <a:srgbClr val="FFFFFF"/>
                </a:solidFill>
              </a:rPr>
              <a:t>My policy on cake is </a:t>
            </a:r>
            <a:endParaRPr lang="en-GB" sz="5000" baseline="30000" dirty="0" smtClean="0">
              <a:solidFill>
                <a:srgbClr val="FFFFFF"/>
              </a:solidFill>
            </a:endParaRPr>
          </a:p>
          <a:p>
            <a:pPr marL="0" lvl="1" algn="ctr"/>
            <a:r>
              <a:rPr lang="en-GB" sz="5000" baseline="30000" dirty="0" smtClean="0">
                <a:solidFill>
                  <a:srgbClr val="FFFFFF"/>
                </a:solidFill>
              </a:rPr>
              <a:t>pro </a:t>
            </a:r>
            <a:r>
              <a:rPr lang="en-GB" sz="5000" baseline="30000" dirty="0">
                <a:solidFill>
                  <a:srgbClr val="FFFFFF"/>
                </a:solidFill>
              </a:rPr>
              <a:t>having it and pro eating it.</a:t>
            </a:r>
            <a:r>
              <a:rPr lang="en-GB" sz="5000" baseline="30000" dirty="0" smtClean="0">
                <a:solidFill>
                  <a:srgbClr val="FFFFFF"/>
                </a:solidFill>
              </a:rPr>
              <a:t>”</a:t>
            </a:r>
          </a:p>
          <a:p>
            <a:pPr algn="ctr"/>
            <a:endParaRPr lang="en-GB" sz="4000" baseline="30000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4000" i="1" baseline="30000" dirty="0" smtClean="0">
                <a:solidFill>
                  <a:schemeClr val="bg1"/>
                </a:solidFill>
                <a:latin typeface="Times New Roman"/>
                <a:cs typeface="Times New Roman"/>
              </a:rPr>
              <a:t>Boris Johnson</a:t>
            </a:r>
            <a:endParaRPr lang="en-GB" sz="4000" i="1" baseline="30000" dirty="0">
              <a:solidFill>
                <a:schemeClr val="bg1"/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65347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17</Words>
  <Application>Microsoft Macintosh PowerPoint</Application>
  <PresentationFormat>On-screen Show (4:3)</PresentationFormat>
  <Paragraphs>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Daniel Watson</dc:creator>
  <cp:lastModifiedBy>Daniel Watson</cp:lastModifiedBy>
  <cp:revision>8</cp:revision>
  <dcterms:created xsi:type="dcterms:W3CDTF">2015-07-09T14:47:06Z</dcterms:created>
  <dcterms:modified xsi:type="dcterms:W3CDTF">2015-07-16T14:51:22Z</dcterms:modified>
</cp:coreProperties>
</file>