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03F"/>
    <a:srgbClr val="58585A"/>
    <a:srgbClr val="585840"/>
    <a:srgbClr val="F9A031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5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1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8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6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6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62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5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537" y="2446696"/>
            <a:ext cx="8221200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aseline="30000" dirty="0" smtClean="0">
                <a:solidFill>
                  <a:srgbClr val="FFFFFF"/>
                </a:solidFill>
              </a:rPr>
              <a:t>“</a:t>
            </a:r>
            <a:r>
              <a:rPr lang="en-US" sz="3200" dirty="0">
                <a:solidFill>
                  <a:srgbClr val="FFFFFF"/>
                </a:solidFill>
              </a:rPr>
              <a:t>I don't make enemies, it's just I'm not afraid to speak my mind, which can sometimes mean people don't like what I am saying</a:t>
            </a:r>
            <a:r>
              <a:rPr lang="en-US" sz="3200" dirty="0" smtClean="0">
                <a:solidFill>
                  <a:srgbClr val="FFFFFF"/>
                </a:solidFill>
              </a:rPr>
              <a:t>.</a:t>
            </a:r>
            <a:r>
              <a:rPr lang="en-GB" sz="3200" baseline="30000" dirty="0" smtClean="0">
                <a:solidFill>
                  <a:srgbClr val="FFFFFF"/>
                </a:solidFill>
              </a:rPr>
              <a:t>”</a:t>
            </a:r>
            <a:endParaRPr lang="en-GB" sz="3200" baseline="30000" dirty="0">
              <a:solidFill>
                <a:srgbClr val="FFFFFF"/>
              </a:solidFill>
            </a:endParaRPr>
          </a:p>
          <a:p>
            <a:pPr algn="ctr"/>
            <a:endParaRPr lang="en-GB" sz="4000" baseline="30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4000" i="1" baseline="30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Alan Sugar</a:t>
            </a:r>
            <a:endParaRPr lang="en-GB" sz="4000" i="1" baseline="30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5347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31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Watson</dc:creator>
  <cp:lastModifiedBy>Daniel Watson</cp:lastModifiedBy>
  <cp:revision>11</cp:revision>
  <dcterms:created xsi:type="dcterms:W3CDTF">2015-07-09T14:47:06Z</dcterms:created>
  <dcterms:modified xsi:type="dcterms:W3CDTF">2015-07-16T14:55:04Z</dcterms:modified>
</cp:coreProperties>
</file>